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6"/>
  </p:notesMasterIdLst>
  <p:sldIdLst>
    <p:sldId id="4648" r:id="rId3"/>
    <p:sldId id="4649" r:id="rId4"/>
    <p:sldId id="46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E32C9D41-2BF7-4FD9-8B48-6284DEE85609}"/>
    <pc:docChg chg="undo custSel addSld delSld modSld">
      <pc:chgData name="贵申 王" userId="201fba2491c5f930" providerId="LiveId" clId="{E32C9D41-2BF7-4FD9-8B48-6284DEE85609}" dt="2023-11-09T04:05:56.640" v="395" actId="20577"/>
      <pc:docMkLst>
        <pc:docMk/>
      </pc:docMkLst>
      <pc:sldChg chg="modSp mod">
        <pc:chgData name="贵申 王" userId="201fba2491c5f930" providerId="LiveId" clId="{E32C9D41-2BF7-4FD9-8B48-6284DEE85609}" dt="2023-11-09T04:05:27.972" v="383" actId="20577"/>
        <pc:sldMkLst>
          <pc:docMk/>
          <pc:sldMk cId="0" sldId="4648"/>
        </pc:sldMkLst>
        <pc:spChg chg="mod">
          <ac:chgData name="贵申 王" userId="201fba2491c5f930" providerId="LiveId" clId="{E32C9D41-2BF7-4FD9-8B48-6284DEE85609}" dt="2023-11-09T03:42:34.041" v="24" actId="113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E32C9D41-2BF7-4FD9-8B48-6284DEE85609}" dt="2023-11-09T04:05:27.972" v="383" actId="2057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E32C9D41-2BF7-4FD9-8B48-6284DEE85609}" dt="2023-11-09T04:05:38.313" v="387" actId="20577"/>
        <pc:sldMkLst>
          <pc:docMk/>
          <pc:sldMk cId="1329101577" sldId="4649"/>
        </pc:sldMkLst>
        <pc:spChg chg="mod">
          <ac:chgData name="贵申 王" userId="201fba2491c5f930" providerId="LiveId" clId="{E32C9D41-2BF7-4FD9-8B48-6284DEE85609}" dt="2023-11-09T03:53:13.044" v="261" actId="20577"/>
          <ac:spMkLst>
            <pc:docMk/>
            <pc:sldMk cId="1329101577" sldId="4649"/>
            <ac:spMk id="1222658" creationId="{80323B66-808B-6042-F676-20DF6EA610F6}"/>
          </ac:spMkLst>
        </pc:spChg>
        <pc:spChg chg="mod">
          <ac:chgData name="贵申 王" userId="201fba2491c5f930" providerId="LiveId" clId="{E32C9D41-2BF7-4FD9-8B48-6284DEE85609}" dt="2023-11-09T04:05:38.313" v="387" actId="20577"/>
          <ac:spMkLst>
            <pc:docMk/>
            <pc:sldMk cId="1329101577" sldId="4649"/>
            <ac:spMk id="1266691" creationId="{43D49722-2351-4E9F-99CB-AC9A77BEF667}"/>
          </ac:spMkLst>
        </pc:spChg>
      </pc:sldChg>
      <pc:sldChg chg="addSp delSp modSp add del mod">
        <pc:chgData name="贵申 王" userId="201fba2491c5f930" providerId="LiveId" clId="{E32C9D41-2BF7-4FD9-8B48-6284DEE85609}" dt="2023-11-09T03:49:53.879" v="237" actId="47"/>
        <pc:sldMkLst>
          <pc:docMk/>
          <pc:sldMk cId="1869236755" sldId="4649"/>
        </pc:sldMkLst>
        <pc:spChg chg="add del">
          <ac:chgData name="贵申 王" userId="201fba2491c5f930" providerId="LiveId" clId="{E32C9D41-2BF7-4FD9-8B48-6284DEE85609}" dt="2023-11-09T03:48:00.880" v="53"/>
          <ac:spMkLst>
            <pc:docMk/>
            <pc:sldMk cId="1869236755" sldId="4649"/>
            <ac:spMk id="2" creationId="{54D5059B-B4E5-D78E-3C16-15FDA77C2710}"/>
          </ac:spMkLst>
        </pc:spChg>
        <pc:spChg chg="add del">
          <ac:chgData name="贵申 王" userId="201fba2491c5f930" providerId="LiveId" clId="{E32C9D41-2BF7-4FD9-8B48-6284DEE85609}" dt="2023-11-09T03:48:21.272" v="218"/>
          <ac:spMkLst>
            <pc:docMk/>
            <pc:sldMk cId="1869236755" sldId="4649"/>
            <ac:spMk id="3" creationId="{2B676AAC-E9BF-6426-B3EE-BB70B6E230D8}"/>
          </ac:spMkLst>
        </pc:spChg>
        <pc:spChg chg="mod">
          <ac:chgData name="贵申 王" userId="201fba2491c5f930" providerId="LiveId" clId="{E32C9D41-2BF7-4FD9-8B48-6284DEE85609}" dt="2023-11-09T03:46:50.242" v="51" actId="20577"/>
          <ac:spMkLst>
            <pc:docMk/>
            <pc:sldMk cId="1869236755" sldId="4649"/>
            <ac:spMk id="1222658" creationId="{80323B66-808B-6042-F676-20DF6EA610F6}"/>
          </ac:spMkLst>
        </pc:spChg>
        <pc:spChg chg="mod">
          <ac:chgData name="贵申 王" userId="201fba2491c5f930" providerId="LiveId" clId="{E32C9D41-2BF7-4FD9-8B48-6284DEE85609}" dt="2023-11-09T03:48:15.592" v="216" actId="20577"/>
          <ac:spMkLst>
            <pc:docMk/>
            <pc:sldMk cId="1869236755" sldId="4649"/>
            <ac:spMk id="1266691" creationId="{43D49722-2351-4E9F-99CB-AC9A77BEF667}"/>
          </ac:spMkLst>
        </pc:spChg>
      </pc:sldChg>
      <pc:sldChg chg="addSp delSp modSp add mod">
        <pc:chgData name="贵申 王" userId="201fba2491c5f930" providerId="LiveId" clId="{E32C9D41-2BF7-4FD9-8B48-6284DEE85609}" dt="2023-11-09T04:05:56.640" v="395" actId="20577"/>
        <pc:sldMkLst>
          <pc:docMk/>
          <pc:sldMk cId="1753670410" sldId="4650"/>
        </pc:sldMkLst>
        <pc:spChg chg="add del">
          <ac:chgData name="贵申 王" userId="201fba2491c5f930" providerId="LiveId" clId="{E32C9D41-2BF7-4FD9-8B48-6284DEE85609}" dt="2023-11-09T03:55:59.290" v="279"/>
          <ac:spMkLst>
            <pc:docMk/>
            <pc:sldMk cId="1753670410" sldId="4650"/>
            <ac:spMk id="2" creationId="{6E4ACD27-CF0B-A600-9400-A8A18A853380}"/>
          </ac:spMkLst>
        </pc:spChg>
        <pc:spChg chg="add del">
          <ac:chgData name="贵申 王" userId="201fba2491c5f930" providerId="LiveId" clId="{E32C9D41-2BF7-4FD9-8B48-6284DEE85609}" dt="2023-11-09T03:56:38.567" v="283"/>
          <ac:spMkLst>
            <pc:docMk/>
            <pc:sldMk cId="1753670410" sldId="4650"/>
            <ac:spMk id="3" creationId="{B7598F3C-EB2F-7EAC-6B35-7FF9B76874E8}"/>
          </ac:spMkLst>
        </pc:spChg>
        <pc:spChg chg="mod">
          <ac:chgData name="贵申 王" userId="201fba2491c5f930" providerId="LiveId" clId="{E32C9D41-2BF7-4FD9-8B48-6284DEE85609}" dt="2023-11-09T03:55:17.654" v="276" actId="20577"/>
          <ac:spMkLst>
            <pc:docMk/>
            <pc:sldMk cId="1753670410" sldId="4650"/>
            <ac:spMk id="1222658" creationId="{80323B66-808B-6042-F676-20DF6EA610F6}"/>
          </ac:spMkLst>
        </pc:spChg>
        <pc:spChg chg="mod">
          <ac:chgData name="贵申 王" userId="201fba2491c5f930" providerId="LiveId" clId="{E32C9D41-2BF7-4FD9-8B48-6284DEE85609}" dt="2023-11-09T04:05:56.640" v="395" actId="20577"/>
          <ac:spMkLst>
            <pc:docMk/>
            <pc:sldMk cId="1753670410" sldId="4650"/>
            <ac:spMk id="1266691" creationId="{43D49722-2351-4E9F-99CB-AC9A77BEF667}"/>
          </ac:spMkLst>
        </pc:spChg>
      </pc:sldChg>
      <pc:sldChg chg="addSp delSp modSp add del mod">
        <pc:chgData name="贵申 王" userId="201fba2491c5f930" providerId="LiveId" clId="{E32C9D41-2BF7-4FD9-8B48-6284DEE85609}" dt="2023-11-09T03:55:09.446" v="273" actId="47"/>
        <pc:sldMkLst>
          <pc:docMk/>
          <pc:sldMk cId="2433006913" sldId="4650"/>
        </pc:sldMkLst>
        <pc:spChg chg="add del">
          <ac:chgData name="贵申 王" userId="201fba2491c5f930" providerId="LiveId" clId="{E32C9D41-2BF7-4FD9-8B48-6284DEE85609}" dt="2023-11-09T03:53:50.369" v="267"/>
          <ac:spMkLst>
            <pc:docMk/>
            <pc:sldMk cId="2433006913" sldId="4650"/>
            <ac:spMk id="2" creationId="{67E03AB9-C3F4-9B97-679D-BEBD967EEBE4}"/>
          </ac:spMkLst>
        </pc:spChg>
        <pc:spChg chg="add del">
          <ac:chgData name="贵申 王" userId="201fba2491c5f930" providerId="LiveId" clId="{E32C9D41-2BF7-4FD9-8B48-6284DEE85609}" dt="2023-11-09T03:54:26.396" v="271"/>
          <ac:spMkLst>
            <pc:docMk/>
            <pc:sldMk cId="2433006913" sldId="4650"/>
            <ac:spMk id="3" creationId="{EA662D5E-8F1D-5E37-4A91-66A0027FF494}"/>
          </ac:spMkLst>
        </pc:spChg>
        <pc:spChg chg="mod">
          <ac:chgData name="贵申 王" userId="201fba2491c5f930" providerId="LiveId" clId="{E32C9D41-2BF7-4FD9-8B48-6284DEE85609}" dt="2023-11-09T03:53:21.626" v="264" actId="20577"/>
          <ac:spMkLst>
            <pc:docMk/>
            <pc:sldMk cId="2433006913" sldId="4650"/>
            <ac:spMk id="1222658" creationId="{80323B66-808B-6042-F676-20DF6EA610F6}"/>
          </ac:spMkLst>
        </pc:spChg>
        <pc:spChg chg="mod">
          <ac:chgData name="贵申 王" userId="201fba2491c5f930" providerId="LiveId" clId="{E32C9D41-2BF7-4FD9-8B48-6284DEE85609}" dt="2023-11-09T03:54:30.800" v="272" actId="20577"/>
          <ac:spMkLst>
            <pc:docMk/>
            <pc:sldMk cId="2433006913" sldId="4650"/>
            <ac:spMk id="1266691" creationId="{43D49722-2351-4E9F-99CB-AC9A77BEF667}"/>
          </ac:spMkLst>
        </pc:spChg>
      </pc:sldChg>
      <pc:sldChg chg="addSp delSp modSp add del mod">
        <pc:chgData name="贵申 王" userId="201fba2491c5f930" providerId="LiveId" clId="{E32C9D41-2BF7-4FD9-8B48-6284DEE85609}" dt="2023-11-09T03:50:10.516" v="238" actId="47"/>
        <pc:sldMkLst>
          <pc:docMk/>
          <pc:sldMk cId="2562756574" sldId="4650"/>
        </pc:sldMkLst>
        <pc:spChg chg="add del">
          <ac:chgData name="贵申 王" userId="201fba2491c5f930" providerId="LiveId" clId="{E32C9D41-2BF7-4FD9-8B48-6284DEE85609}" dt="2023-11-09T03:48:52.255" v="221"/>
          <ac:spMkLst>
            <pc:docMk/>
            <pc:sldMk cId="2562756574" sldId="4650"/>
            <ac:spMk id="2" creationId="{C259FFB5-2172-FFF8-FBA1-F3BBFA145D1B}"/>
          </ac:spMkLst>
        </pc:spChg>
        <pc:spChg chg="add del">
          <ac:chgData name="贵申 王" userId="201fba2491c5f930" providerId="LiveId" clId="{E32C9D41-2BF7-4FD9-8B48-6284DEE85609}" dt="2023-11-09T03:49:34.119" v="236"/>
          <ac:spMkLst>
            <pc:docMk/>
            <pc:sldMk cId="2562756574" sldId="4650"/>
            <ac:spMk id="3" creationId="{45A986A3-15CC-AD31-2358-7356B5FC8A5F}"/>
          </ac:spMkLst>
        </pc:spChg>
        <pc:spChg chg="mod">
          <ac:chgData name="贵申 王" userId="201fba2491c5f930" providerId="LiveId" clId="{E32C9D41-2BF7-4FD9-8B48-6284DEE85609}" dt="2023-11-09T03:49:08.003" v="234" actId="20577"/>
          <ac:spMkLst>
            <pc:docMk/>
            <pc:sldMk cId="2562756574" sldId="4650"/>
            <ac:spMk id="1266691" creationId="{43D49722-2351-4E9F-99CB-AC9A77BEF667}"/>
          </ac:spMkLst>
        </pc:spChg>
      </pc:sldChg>
    </pc:docChg>
  </pc:docChgLst>
  <pc:docChgLst>
    <pc:chgData name="贵申 王" userId="201fba2491c5f930" providerId="LiveId" clId="{E657ACDA-DEE4-4BF5-84A3-B2827D55C0D5}"/>
    <pc:docChg chg="undo custSel addSld delSld modSld sldOrd">
      <pc:chgData name="贵申 王" userId="201fba2491c5f930" providerId="LiveId" clId="{E657ACDA-DEE4-4BF5-84A3-B2827D55C0D5}" dt="2023-11-09T03:30:37.255" v="145" actId="1076"/>
      <pc:docMkLst>
        <pc:docMk/>
      </pc:docMkLst>
      <pc:sldChg chg="modSp mod">
        <pc:chgData name="贵申 王" userId="201fba2491c5f930" providerId="LiveId" clId="{E657ACDA-DEE4-4BF5-84A3-B2827D55C0D5}" dt="2023-11-09T03:01:19.342" v="9" actId="1076"/>
        <pc:sldMkLst>
          <pc:docMk/>
          <pc:sldMk cId="0" sldId="4648"/>
        </pc:sldMkLst>
        <pc:spChg chg="mod">
          <ac:chgData name="贵申 王" userId="201fba2491c5f930" providerId="LiveId" clId="{E657ACDA-DEE4-4BF5-84A3-B2827D55C0D5}" dt="2023-11-09T03:01:19.342" v="9" actId="1076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E657ACDA-DEE4-4BF5-84A3-B2827D55C0D5}" dt="2023-11-09T03:01:03.933" v="8" actId="1076"/>
          <ac:spMkLst>
            <pc:docMk/>
            <pc:sldMk cId="0" sldId="4648"/>
            <ac:spMk id="1266691" creationId="{43D49722-2351-4E9F-99CB-AC9A77BEF667}"/>
          </ac:spMkLst>
        </pc:spChg>
      </pc:sldChg>
      <pc:sldChg chg="modSp mod">
        <pc:chgData name="贵申 王" userId="201fba2491c5f930" providerId="LiveId" clId="{E657ACDA-DEE4-4BF5-84A3-B2827D55C0D5}" dt="2023-11-09T03:30:37.255" v="145" actId="1076"/>
        <pc:sldMkLst>
          <pc:docMk/>
          <pc:sldMk cId="1869236755" sldId="4649"/>
        </pc:sldMkLst>
        <pc:spChg chg="mod">
          <ac:chgData name="贵申 王" userId="201fba2491c5f930" providerId="LiveId" clId="{E657ACDA-DEE4-4BF5-84A3-B2827D55C0D5}" dt="2023-11-09T03:08:59.121" v="38" actId="1076"/>
          <ac:spMkLst>
            <pc:docMk/>
            <pc:sldMk cId="1869236755" sldId="4649"/>
            <ac:spMk id="1224706" creationId="{1B35407D-1491-A307-00DE-BFEC4B71FD24}"/>
          </ac:spMkLst>
        </pc:spChg>
        <pc:spChg chg="mod">
          <ac:chgData name="贵申 王" userId="201fba2491c5f930" providerId="LiveId" clId="{E657ACDA-DEE4-4BF5-84A3-B2827D55C0D5}" dt="2023-11-09T03:30:37.255" v="145" actId="1076"/>
          <ac:spMkLst>
            <pc:docMk/>
            <pc:sldMk cId="1869236755" sldId="4649"/>
            <ac:spMk id="1268739" creationId="{78147554-A327-9FED-0324-597CB6123CB7}"/>
          </ac:spMkLst>
        </pc:spChg>
      </pc:sldChg>
      <pc:sldChg chg="modSp add del mod ord">
        <pc:chgData name="贵申 王" userId="201fba2491c5f930" providerId="LiveId" clId="{E657ACDA-DEE4-4BF5-84A3-B2827D55C0D5}" dt="2023-11-09T03:28:44.398" v="138" actId="47"/>
        <pc:sldMkLst>
          <pc:docMk/>
          <pc:sldMk cId="4223686080" sldId="4650"/>
        </pc:sldMkLst>
        <pc:spChg chg="mod">
          <ac:chgData name="贵申 王" userId="201fba2491c5f930" providerId="LiveId" clId="{E657ACDA-DEE4-4BF5-84A3-B2827D55C0D5}" dt="2023-11-09T03:23:08.136" v="112" actId="20577"/>
          <ac:spMkLst>
            <pc:docMk/>
            <pc:sldMk cId="4223686080" sldId="4650"/>
            <ac:spMk id="1222658" creationId="{80323B66-808B-6042-F676-20DF6EA610F6}"/>
          </ac:spMkLst>
        </pc:spChg>
        <pc:spChg chg="mod">
          <ac:chgData name="贵申 王" userId="201fba2491c5f930" providerId="LiveId" clId="{E657ACDA-DEE4-4BF5-84A3-B2827D55C0D5}" dt="2023-11-09T03:24:28.176" v="115" actId="21"/>
          <ac:spMkLst>
            <pc:docMk/>
            <pc:sldMk cId="4223686080" sldId="4650"/>
            <ac:spMk id="1266691" creationId="{43D49722-2351-4E9F-99CB-AC9A77BEF667}"/>
          </ac:spMkLst>
        </pc:spChg>
      </pc:sldChg>
      <pc:sldChg chg="modSp add del mod">
        <pc:chgData name="贵申 王" userId="201fba2491c5f930" providerId="LiveId" clId="{E657ACDA-DEE4-4BF5-84A3-B2827D55C0D5}" dt="2023-11-09T03:28:48.025" v="139" actId="47"/>
        <pc:sldMkLst>
          <pc:docMk/>
          <pc:sldMk cId="1111083512" sldId="4651"/>
        </pc:sldMkLst>
        <pc:spChg chg="mod">
          <ac:chgData name="贵申 王" userId="201fba2491c5f930" providerId="LiveId" clId="{E657ACDA-DEE4-4BF5-84A3-B2827D55C0D5}" dt="2023-11-09T03:25:22.123" v="119" actId="20577"/>
          <ac:spMkLst>
            <pc:docMk/>
            <pc:sldMk cId="1111083512" sldId="4651"/>
            <ac:spMk id="1222658" creationId="{80323B66-808B-6042-F676-20DF6EA610F6}"/>
          </ac:spMkLst>
        </pc:spChg>
        <pc:spChg chg="mod">
          <ac:chgData name="贵申 王" userId="201fba2491c5f930" providerId="LiveId" clId="{E657ACDA-DEE4-4BF5-84A3-B2827D55C0D5}" dt="2023-11-09T03:28:09.449" v="137" actId="20577"/>
          <ac:spMkLst>
            <pc:docMk/>
            <pc:sldMk cId="1111083512" sldId="4651"/>
            <ac:spMk id="1266691" creationId="{43D49722-2351-4E9F-99CB-AC9A77BEF667}"/>
          </ac:spMkLst>
        </pc:spChg>
      </pc:sldChg>
    </pc:docChg>
  </pc:docChgLst>
  <pc:docChgLst>
    <pc:chgData name="贵申" userId="201fba2491c5f930" providerId="LiveId" clId="{4516FD84-199E-4A06-BC7F-172308291DF1}"/>
    <pc:docChg chg="addSld modSld">
      <pc:chgData name="贵申" userId="201fba2491c5f930" providerId="LiveId" clId="{4516FD84-199E-4A06-BC7F-172308291DF1}" dt="2023-07-21T01:00:57.291" v="0"/>
      <pc:docMkLst>
        <pc:docMk/>
      </pc:docMkLst>
      <pc:sldChg chg="add">
        <pc:chgData name="贵申" userId="201fba2491c5f930" providerId="LiveId" clId="{4516FD84-199E-4A06-BC7F-172308291DF1}" dt="2023-07-21T01:00:57.291" v="0"/>
        <pc:sldMkLst>
          <pc:docMk/>
          <pc:sldMk cId="0" sldId="4648"/>
        </pc:sldMkLst>
      </pc:sldChg>
      <pc:sldChg chg="add">
        <pc:chgData name="贵申" userId="201fba2491c5f930" providerId="LiveId" clId="{4516FD84-199E-4A06-BC7F-172308291DF1}" dt="2023-07-21T01:00:57.291" v="0"/>
        <pc:sldMkLst>
          <pc:docMk/>
          <pc:sldMk cId="1869236755" sldId="464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4D644-B963-46CD-A2E2-ED4478A275C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9627E-9178-4397-A2EF-C0019351B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1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734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23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87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49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37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95C06189-11B2-2B77-64CE-93388E373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60E132D7-0AD7-4F10-7DA3-162551382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22242AFF-B793-A7B6-B790-80EBE9FD5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02EC-05F3-4F4E-B645-8B33A9D36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10749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01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269" y="454820"/>
            <a:ext cx="55854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生命的唯一</a:t>
            </a:r>
            <a:endParaRPr lang="en-US" altLang="zh-CN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he Only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ne in Life 1/3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673" y="1892000"/>
            <a:ext cx="8038651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主耶稣，我渴想祢，</a:t>
            </a:r>
            <a:endParaRPr lang="en-US" altLang="zh-CN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祢是我追求的完美。</a:t>
            </a:r>
            <a:endParaRPr lang="en-US" altLang="zh-CN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我的心要来称颂祢，</a:t>
            </a:r>
            <a:endParaRPr lang="en-US" altLang="zh-CN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我的灵要来敬拜祢！</a:t>
            </a:r>
            <a:endParaRPr lang="en-US" altLang="zh-CN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Lord Jesus, I long for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perfection I seek.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heart praises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spirit worships You!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269" y="454820"/>
            <a:ext cx="55854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生命的唯一</a:t>
            </a:r>
            <a:endParaRPr lang="en-US" altLang="zh-CN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he Only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ne in Life 2/3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673" y="1892000"/>
            <a:ext cx="8038651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主耶稣，我切慕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是我园中的玫瑰。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我的心时时称颂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我的灵单单敬拜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！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Lord Jesus, I long for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rose in my garden.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heart always praises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spirit worships You alone!</a:t>
            </a:r>
          </a:p>
        </p:txBody>
      </p:sp>
    </p:spTree>
    <p:extLst>
      <p:ext uri="{BB962C8B-B14F-4D97-AF65-F5344CB8AC3E}">
        <p14:creationId xmlns:p14="http://schemas.microsoft.com/office/powerpoint/2010/main" val="132910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269" y="454820"/>
            <a:ext cx="55854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生命的唯一</a:t>
            </a:r>
            <a:endParaRPr lang="en-US" altLang="zh-CN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he Only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en-US" altLang="zh-CN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ne in Life 3/3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673" y="1892000"/>
            <a:ext cx="8038651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啊！耶稣，我爱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是我生命的唯一 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我心称颂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，我灵敬拜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我一生要跟随</a:t>
            </a:r>
            <a:r>
              <a:rPr lang="zh-CN" altLang="en-US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！ 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h! Jesus, I love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only one in my life.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heart praises You, my spirit worships You,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follow You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my life!</a:t>
            </a:r>
          </a:p>
        </p:txBody>
      </p:sp>
    </p:spTree>
    <p:extLst>
      <p:ext uri="{BB962C8B-B14F-4D97-AF65-F5344CB8AC3E}">
        <p14:creationId xmlns:p14="http://schemas.microsoft.com/office/powerpoint/2010/main" val="1753670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234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2023-07-21T01:00:42Z</dcterms:created>
  <dcterms:modified xsi:type="dcterms:W3CDTF">2023-11-09T04:06:02Z</dcterms:modified>
</cp:coreProperties>
</file>